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ic.rutube.ru/video/fc/ce/fcce1e21d27e70d31321be852565db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Важные правила, которые помогут уберечь ребенка от ДТП. Дорожные правила для родителей!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6096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Славская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И.А., учитель-логопед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ДСКВ №33 г.Ейска МО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58a/00024f79-368e56fd/hello_html_611d263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http://avtoadrenalin.zp.ua/_si/0/0651371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05000"/>
            <a:ext cx="3810000" cy="3962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1143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Самое безопасное место для ребенка: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 специальном кресле, за водителем.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58a/00024f79-368e56fd/hello_html_611d263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ttps://www.hdoboi.club/mini/201502/93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4191000" cy="2362200"/>
          </a:xfrm>
          <a:prstGeom prst="rect">
            <a:avLst/>
          </a:prstGeom>
          <a:noFill/>
        </p:spPr>
      </p:pic>
      <p:pic>
        <p:nvPicPr>
          <p:cNvPr id="10244" name="Picture 4" descr="http://f.azh.kz/news/49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429000"/>
            <a:ext cx="5029200" cy="281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24400" y="1295400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должны знать родители: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 3-4 года ребенок не может отличить движущуюся машину, от стоящей;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-ребенок уверен, что машина останавливается мгновенно;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58a/00024f79-368e56fd/hello_html_611d263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http://med-heal.ru/wp-content/uploads/2016/12/09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3400"/>
            <a:ext cx="4724400" cy="2590800"/>
          </a:xfrm>
          <a:prstGeom prst="rect">
            <a:avLst/>
          </a:prstGeom>
          <a:noFill/>
        </p:spPr>
      </p:pic>
      <p:pic>
        <p:nvPicPr>
          <p:cNvPr id="9220" name="Picture 4" descr="http://ofigenno.com/content/3311-0/thumb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886200"/>
            <a:ext cx="4648200" cy="22479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762000"/>
            <a:ext cx="358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5-6 лет боковым зрением ребенок видит примерно 2/3 того,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видят взрослые;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 умеет определять что движется быстрее : велосипед или машина;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 умеет правильно распределять внимание и отделять существенное от незначительного.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58a/00024f79-368e56fd/hello_html_611d263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http://dl.mehrad-co.com/src/Gallery/PritablePhoto/Photo/Road/Road-028-www.mehrad-co.com(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0" y="8686800"/>
            <a:ext cx="13395325" cy="4324351"/>
          </a:xfrm>
          <a:prstGeom prst="rect">
            <a:avLst/>
          </a:prstGeom>
          <a:noFill/>
        </p:spPr>
      </p:pic>
      <p:pic>
        <p:nvPicPr>
          <p:cNvPr id="8196" name="Picture 4" descr="http://img.ura-inform.com/news/dorr%5b187148%5d(400x300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057400"/>
            <a:ext cx="5257800" cy="3848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1066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7 лет ребенок умеет отличать правую сторону дороги от левой.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58a/00024f79-368e56fd/hello_html_611d263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http://www.xn--72-6kca4agg0bf9h2b.xn--p1ai/wp-content/uploads/2015/12/1912249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3352800" cy="3124200"/>
          </a:xfrm>
          <a:prstGeom prst="rect">
            <a:avLst/>
          </a:prstGeom>
          <a:noFill/>
        </p:spPr>
      </p:pic>
      <p:pic>
        <p:nvPicPr>
          <p:cNvPr id="7172" name="Picture 4" descr="https://mrshvor.edumsko.ru/uploads/2000/1342/section/77779/flik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581400"/>
            <a:ext cx="1371600" cy="2743200"/>
          </a:xfrm>
          <a:prstGeom prst="rect">
            <a:avLst/>
          </a:prstGeom>
          <a:noFill/>
        </p:spPr>
      </p:pic>
      <p:pic>
        <p:nvPicPr>
          <p:cNvPr id="7174" name="Picture 6" descr="http://medialenta.ru/media/images/d3328d3e56c94145f5d7b5b772f8b34d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581400"/>
            <a:ext cx="2971800" cy="2590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5800" y="762000"/>
            <a:ext cx="4648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Большинство ДТП происходит в тёмное время суток. В это время водителям сложно вовремя увидеть человека, вышедшего на проезжую часть. Но защититься пешеходам помогут светоотражающие элементы на их одежде. В вечернее и ночное время на плохо освещённых участках дорог водитель намного раньше и с довольно большого расстояния заметит пешехода, у которого присутствует хотя бы один светоотражающий элемент на верхней одежде. Это доказанный факт. Результаты исследований показали, что реакция и действия водителей практически на 90% зависят от своевременно получаемой ими зрительной информации.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58a/00024f79-368e56fd/hello_html_611d263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://900igr.net/datas/istorija/Geroj-Rossii/0014-014-Spasibo-za-vnim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2.infourok.ru/uploads/ex/058a/00024f79-368e56fd/hello_html_611d263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0" name="Picture 4" descr="https://kalachyova-lends9-solnyschko.edumsko.ru/uploads/3000/7501/section/399776/.thumbs/344.jpg?15060276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762000"/>
            <a:ext cx="7086600" cy="4114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33600" y="48768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 по тротуару: не ведите ребенка по краю тротуара, взрослый должен находиться со стороны проезжей части.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Расскажите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ребенку: если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что-то уронил на дорогу, не беги поднимать никогда.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http://interior-stickers.ru/33286-home_default/vozdushnyy-sharik-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819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58a/00024f79-368e56fd/hello_html_611d263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://ds16.spb.ru/public/users/993/JPG/070420171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838200"/>
            <a:ext cx="5257800" cy="350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4267200"/>
            <a:ext cx="7010400" cy="238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Готовясь перейти дорогу: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-остановитесь, осмотрите проезжую часть;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-привлеките ребенка к наблюдению за обстановкой на дороге;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-подчеркивайте свои движения: поворот головы, остановку для осмотра дороги, остановку для пропуска автомобиля;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-учите ребенка различать расстояние до автомобиля;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-неоднократно показывайте ребенку, как автомобиль останавливается, и как движется по инерции.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58a/00024f79-368e56fd/hello_html_611d263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 descr="http://avtojurcon.ru/wp-content/uploads/2016/09/pravila-parkovki-vozle-mnogokvartirnyx-domov-po-dejstvuyushhemu-zakonodatelstvu-v-2016-godu-768x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838200"/>
            <a:ext cx="6477000" cy="4267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51054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выходе из дома: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-сразу обратите внимание на движение транспортных средств у подъезда, и вместе посмотрите не приближается ли к вам автомобиль, мотоцикл, мопед, велосипед.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58a/00024f79-368e56fd/hello_html_611d263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8" name="Picture 4" descr="http://www.yeisk.info/images/articles-main-imgs/P_20150720_112707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762000"/>
            <a:ext cx="6096000" cy="4067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4876800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ожидании общественного транспорта: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-стойте вместе с детьми только на остановках, держите ребенка за руку.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-объясните ребенку , что в общественном транспорте не стоит громко разговаривать.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58a/00024f79-368e56fd/hello_html_611d263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s://dpchas.com.ua/sites/default/files/styles/juicebox_medium/public/u312/peshehod.jpeg?itok=8YNoQVi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914400"/>
            <a:ext cx="6019800" cy="43815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51816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переходе проезжей части: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Переходите только по пешеходным переходам «зебрам», иначе ребенок привыкнет переходить дорогу где придется.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58a/00024f79-368e56fd/hello_html_611d263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://medialeaks.ru/wp-content/uploads/2017/02/b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5029200" cy="3352800"/>
          </a:xfrm>
          <a:prstGeom prst="rect">
            <a:avLst/>
          </a:prstGeom>
          <a:noFill/>
        </p:spPr>
      </p:pic>
      <p:pic>
        <p:nvPicPr>
          <p:cNvPr id="14340" name="Picture 4" descr="http://volgograd-news.net/img/20170518/09885d7a2bca78f9c38407da9170c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914400"/>
            <a:ext cx="3581400" cy="2895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3886200"/>
            <a:ext cx="685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 спешите и не бегите; переходите дорогу размеренным шагом;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 переходите дорогу наискосок; подчеркивайте ,показывайте и рассказывайте ребенку каждый раз, что вы делаете.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-помните настанет время малыш будет сам принимать решения как ему поступить.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58a/00024f79-368e56fd/hello_html_611d263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https://s.properm.ru/localStorage/collection/2f/d7/cf/1d/2fd7cf1d_resizedScaled_600to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4876800" cy="3657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86400" y="990600"/>
            <a:ext cx="350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посадке и высадке из общественного транспорта: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выходите впереди ребенка, так как малыш может упасть, а ребенок постарше может выбежать на проезжую часть;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садитесь в общественный транспорт в последний момент при его отправлении; особую опасность представляет передняя дверь, так как можно попасть под колеса транспортного средства;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научите ребенка быть внимательным в зоне остановки: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стоящий автобус сокращает обзор дороги в этой зоне.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58a/00024f79-368e56fd/hello_html_611d263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http://s1.hostingkartinok.com/uploads/images/2012/10/cbfaf0f29aaa63e8e307d3bb0a11c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4648200" cy="3124200"/>
          </a:xfrm>
          <a:prstGeom prst="rect">
            <a:avLst/>
          </a:prstGeom>
          <a:noFill/>
        </p:spPr>
      </p:pic>
      <p:pic>
        <p:nvPicPr>
          <p:cNvPr id="12292" name="Picture 4" descr="http://www.zagony.ru/admin_new/foto/2008-9-10/1221050552/kak_nelzja_perevozit_rebenka_4_foto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886200"/>
            <a:ext cx="4953000" cy="1952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0600" y="838200"/>
            <a:ext cx="434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движении автомобиля: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-приучайте детей сидеть в автомобиле только на заднем сиденье, не разрешайте во время движения стоять, передвигаться по салону, выглядывать в окна.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 оставляйте детей в автомобиле без присмотра.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545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Долгих</cp:lastModifiedBy>
  <cp:revision>28</cp:revision>
  <dcterms:created xsi:type="dcterms:W3CDTF">2018-01-31T11:46:01Z</dcterms:created>
  <dcterms:modified xsi:type="dcterms:W3CDTF">2020-12-05T16:28:40Z</dcterms:modified>
</cp:coreProperties>
</file>